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B5CD112-CAED-C74F-38C1-9AC00258F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93228EDE-DF4A-4BAA-3B41-EB976780F6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14237BAF-6392-A210-F347-CD52B3FA1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8F4FC-A0E4-430C-8F3A-88F82CCD6339}" type="datetimeFigureOut">
              <a:rPr lang="th-TH" smtClean="0"/>
              <a:t>04/01/66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6F51A43-EA5F-1B3D-C0C7-F57E7369F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83A5DC6-1606-9C6D-CED7-F01071BBB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DE27-07FB-4DA2-8A36-65F48F33F0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07798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D952CD7D-10DB-42BA-7446-689DB7BAA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BB7C6469-AD42-C005-527F-B4C815F99A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A6BCB63-98D4-9FFC-B035-E23CEC65C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8F4FC-A0E4-430C-8F3A-88F82CCD6339}" type="datetimeFigureOut">
              <a:rPr lang="th-TH" smtClean="0"/>
              <a:t>04/01/66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7FAB4D9A-7E76-D8B7-738D-7824B8215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DBA8A59-1936-6586-E4B6-B6423A731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DE27-07FB-4DA2-8A36-65F48F33F0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4818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874C8922-EAD3-AD73-221C-E2D0AB6940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00A50242-1871-BAFE-C6B0-2EA254B956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4D5D185D-67ED-0EB4-AE02-97BF812DB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8F4FC-A0E4-430C-8F3A-88F82CCD6339}" type="datetimeFigureOut">
              <a:rPr lang="th-TH" smtClean="0"/>
              <a:t>04/01/66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FEB3797-8576-DDBC-F9C4-77F1241C6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686510BA-4B2C-31C6-5DD6-7B822CCE5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DE27-07FB-4DA2-8A36-65F48F33F0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5182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6FC9D82-0EB5-BA9A-C490-2CEA0B4DD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D18E413D-B9B9-9E64-AF27-B59B65AEA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A02FBC3-21D3-3E88-2311-B67E505C1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8F4FC-A0E4-430C-8F3A-88F82CCD6339}" type="datetimeFigureOut">
              <a:rPr lang="th-TH" smtClean="0"/>
              <a:t>04/01/66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7A90D98-7506-3286-D021-690BD06F7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06ABCF1-3091-EED9-A566-830DC859A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DE27-07FB-4DA2-8A36-65F48F33F0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33520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041B321-9205-97F3-27EE-B37AF884E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D8F5CB49-F809-056D-4913-6562BC582C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7EF2802D-D696-664B-466D-B2EBD4554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8F4FC-A0E4-430C-8F3A-88F82CCD6339}" type="datetimeFigureOut">
              <a:rPr lang="th-TH" smtClean="0"/>
              <a:t>04/01/66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D0C2981-C07C-939C-CF27-DAB81784B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BBB9023-AC89-7140-4D0F-349EE17A1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DE27-07FB-4DA2-8A36-65F48F33F0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2099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1F7D11C-AA84-8125-5426-A0E8A628A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255AD45-4006-A9EB-F11F-A12028518A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4E621BEE-CC7A-3167-32FF-43C0BD1D85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D6D1A063-3DD5-7595-7E2D-1F1211413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8F4FC-A0E4-430C-8F3A-88F82CCD6339}" type="datetimeFigureOut">
              <a:rPr lang="th-TH" smtClean="0"/>
              <a:t>04/01/66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4A600D99-B098-92C9-E491-C2ACE93C1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85FAD4EC-0DFC-1AF5-5CCD-8493FFFCB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DE27-07FB-4DA2-8A36-65F48F33F0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6309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490C6B9-BAC5-3AAE-A06C-95643BAD3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C60BCCF-204B-B34B-78BA-24BC7AAC18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0CFBDFA5-55ED-AC14-D02C-F6C86C9945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E5BDE009-8A29-45D3-4F28-C42916A90A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EEC7B536-4255-0F54-A7F5-F7A2373F47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20DAA206-497E-62D5-3522-099B5D893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8F4FC-A0E4-430C-8F3A-88F82CCD6339}" type="datetimeFigureOut">
              <a:rPr lang="th-TH" smtClean="0"/>
              <a:t>04/01/66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D308E32D-BDA6-A3BB-9688-BEE6A05D4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0C9841BF-8DB0-9487-4380-5A23FDE63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DE27-07FB-4DA2-8A36-65F48F33F0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9882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C56C735-D59A-7123-4603-3F731CA1F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3EBAF285-4A50-81A3-0F85-FDB9A4A4D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8F4FC-A0E4-430C-8F3A-88F82CCD6339}" type="datetimeFigureOut">
              <a:rPr lang="th-TH" smtClean="0"/>
              <a:t>04/01/66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E134AA4F-5A22-645F-679E-6023381B5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14AABBBC-3EA9-B9E9-DD2D-5DAC92ED4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DE27-07FB-4DA2-8A36-65F48F33F0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61623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58323DCB-250A-72DA-069F-249861208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8F4FC-A0E4-430C-8F3A-88F82CCD6339}" type="datetimeFigureOut">
              <a:rPr lang="th-TH" smtClean="0"/>
              <a:t>04/01/66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1DE7264C-68E7-6D63-3B0C-5AC2E4B54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7A5F6934-3453-3721-6028-15A5EAE95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DE27-07FB-4DA2-8A36-65F48F33F0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7525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52B7E6E-1982-4483-26FA-95218F140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16D7BE4E-A4C5-3D78-A49D-9CA0678DB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0CC117E0-B378-A7A3-DCC7-355E295DBD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5183727-0E18-79E3-EF55-1E0602BED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8F4FC-A0E4-430C-8F3A-88F82CCD6339}" type="datetimeFigureOut">
              <a:rPr lang="th-TH" smtClean="0"/>
              <a:t>04/01/66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81175D2-97CE-309F-AE2D-A176A668C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2827511A-6E72-FE87-9D43-A1C42D65F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DE27-07FB-4DA2-8A36-65F48F33F0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4158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A114D91-9261-E55D-CDB4-C36953E17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64CF9E91-ECF8-512D-F286-C2C06B2D26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2DF9D0BC-9C40-E479-6517-65A3BAD5DF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70B21636-6471-6668-0E39-3587A2121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8F4FC-A0E4-430C-8F3A-88F82CCD6339}" type="datetimeFigureOut">
              <a:rPr lang="th-TH" smtClean="0"/>
              <a:t>04/01/66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9FFD31EE-9F7F-90A0-A686-96C47C01E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42EEEC32-87F3-EB27-8F7A-ACA50664D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6DE27-07FB-4DA2-8A36-65F48F33F0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11929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02BB3804-27A4-BFB5-62AF-33DB39EDA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4A0D45CF-4EB3-3BD0-A640-24D9AF9968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AD60D55-1816-5FF0-A500-CC7DBCB61A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8F4FC-A0E4-430C-8F3A-88F82CCD6339}" type="datetimeFigureOut">
              <a:rPr lang="th-TH" smtClean="0"/>
              <a:t>04/01/66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E6432641-7130-4AE7-FCE2-CBC26C67B5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CD86AAF-6617-184F-74F7-0B907A9FF9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6DE27-07FB-4DA2-8A36-65F48F33F0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07281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0033DFD-363F-7300-318F-9F0CCE4A15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652"/>
          <a:stretch/>
        </p:blipFill>
        <p:spPr>
          <a:xfrm>
            <a:off x="3244133" y="0"/>
            <a:ext cx="7521934" cy="665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023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>
            <a:extLst>
              <a:ext uri="{FF2B5EF4-FFF2-40B4-BE49-F238E27FC236}">
                <a16:creationId xmlns:a16="http://schemas.microsoft.com/office/drawing/2014/main" id="{44BA3544-5DED-6EAC-B3D0-1EF2055313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7236"/>
          <a:stretch/>
        </p:blipFill>
        <p:spPr>
          <a:xfrm>
            <a:off x="2846567" y="15542"/>
            <a:ext cx="7545787" cy="621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455798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แบบจอกว้าง</PresentationFormat>
  <Paragraphs>0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User</dc:creator>
  <cp:lastModifiedBy>User</cp:lastModifiedBy>
  <cp:revision>1</cp:revision>
  <dcterms:created xsi:type="dcterms:W3CDTF">2023-01-04T15:57:15Z</dcterms:created>
  <dcterms:modified xsi:type="dcterms:W3CDTF">2023-01-04T15:57:32Z</dcterms:modified>
</cp:coreProperties>
</file>